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7"/>
  </p:normalViewPr>
  <p:slideViewPr>
    <p:cSldViewPr snapToGrid="0" snapToObjects="1">
      <p:cViewPr varScale="1">
        <p:scale>
          <a:sx n="65" d="100"/>
          <a:sy n="65" d="100"/>
        </p:scale>
        <p:origin x="-8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E9BECB-D54D-AF48-A20D-97B6C49E8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43E13-1917-DC4D-AA1A-BB7CFC4A0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A0969-5264-744F-8C23-3431E6FA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7ACC53-D4AC-DA47-9E6D-705F6AB0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9B5EC1-79A8-3C48-ADCD-9BCD58DC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7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EA6CD-D021-B943-9F07-48867E3F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424747-235C-AA4E-B265-EEFB42ABC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3AC1EC-CB16-0943-8AD5-E1B78260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E3F85E-4570-F749-A0D9-FCC73968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BC315-1837-7B4C-B831-05653EA0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4AEDC6-0784-5E40-B07C-CC6ED0AC6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56DF89-7348-DF48-B365-5FBD013F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4DC9AF-3656-9E43-BD1E-30203C66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B8DE1F-50C2-274E-A1B9-BACB8664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40F059-C864-4740-B11D-6E3CA53B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8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93A02-8D0A-9848-85A6-05D5D1B8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88663-7CC9-1B43-B7D1-B2E970194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ACB9DB-F89E-8047-AF30-8032011E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BA6FD-6043-3145-A273-F35EBF3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50E6A0-E251-0445-9FEA-1CC074FB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15B137-0038-744C-B8C0-D085B7D4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904D4F-337F-EA45-80C6-B7D4EC3DE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060844-C81A-9146-93ED-0392CC63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61E0A1-956B-F24C-A6AD-D3632311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05ED00-ECEB-6A44-AFF5-7ECD12DE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A2BC0-130C-234A-8F9E-F11746A5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EFA782-4731-8944-AE0F-ED376995F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D6BAD1-5736-1A43-BAB5-0016B70E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A6F9E-0D0D-B14C-84ED-9338B7C1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BC5AD3-9E85-2649-AA19-B828099D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15A08C-FBCA-5647-8AAA-60C516E9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8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EC43F-E1E7-2D44-A4A6-8E9566A4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C7C15E-A766-AD44-903C-E107C0A31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ED2AE3-862A-7F43-B0AD-4725F0239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75A31A-43D4-7144-9BAE-7A9316F98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6A37BB-0E52-2A4B-AABC-E77D076E6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E68EA8-2310-7A4D-9A00-B04137BE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91E0E5-741D-964E-9427-390D4993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D013915-936E-6C48-8849-B25F0956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64C70-ED32-DC4A-9ED2-2290E48B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925E90E-A533-5543-9EB3-45AEB064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52D5AB-C7CF-B649-83A1-EBD406C2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D2FFD9-F0CC-D245-BE66-D534FED5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2249A0-D4FB-6A42-814F-FF038236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843DF85-763B-8B42-8C31-89FE0DDF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0711B-8087-3C4B-B483-87D22670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59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A1852-79B1-B74D-AABE-9E2DE1BC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49AC41-C69D-394E-A228-EB2704DF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761136-F239-E24E-8472-7A9B54643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8F8806-B227-BB47-BCB7-64F4A5D0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BCACB-D809-ED40-9FC6-57EDDF10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8FCE9D-67D2-6C4C-BE6A-0EF386A2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0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20470-9840-0E44-B65D-C8D05812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887410-0961-0B49-92AA-16119C5A2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5DA830-6EE2-4843-978A-D89BFDD4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43CDDE-DF14-5C45-B4E2-2A645CF5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4321C9-4F90-3E4D-AED4-3A8F2E72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E75678-0763-C841-A6A6-1C65EC6B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518008-ED15-1C4D-ACE6-0764EE0B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7AF5B9-493A-9341-8057-E96017E9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7C9A52-3C9B-BF4F-84FC-06FB8C2F1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F3CF-867C-C34E-9192-BF0F55BA9AB4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60AA5F-300D-AA46-B028-100748F3E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DBEF92-A09A-E040-881E-149FC7CC5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BCFA-008A-6343-9323-B92EE53A3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4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952623-3E41-614D-B11D-B01835A92A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33" r="12870"/>
          <a:stretch/>
        </p:blipFill>
        <p:spPr>
          <a:xfrm>
            <a:off x="7499230" y="3429000"/>
            <a:ext cx="4692770" cy="34417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003F53-81F1-4A47-851E-A5882ECF91C6}"/>
              </a:ext>
            </a:extLst>
          </p:cNvPr>
          <p:cNvSpPr txBox="1"/>
          <p:nvPr/>
        </p:nvSpPr>
        <p:spPr>
          <a:xfrm>
            <a:off x="2030278" y="2909327"/>
            <a:ext cx="59358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INSERT RESISTANCES FACED &amp; OPPOSING METHOD.</a:t>
            </a:r>
          </a:p>
          <a:p>
            <a:endParaRPr lang="en-GB" dirty="0"/>
          </a:p>
          <a:p>
            <a:r>
              <a:rPr lang="en-GB" dirty="0"/>
              <a:t>OR</a:t>
            </a:r>
          </a:p>
          <a:p>
            <a:endParaRPr lang="en-GB" dirty="0"/>
          </a:p>
          <a:p>
            <a:r>
              <a:rPr lang="en-GB" dirty="0"/>
              <a:t>INSERT WAYS TO FIGHT RESISTANCES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50D259-CAA5-5F4D-9D29-EE7AF3077E8E}"/>
              </a:ext>
            </a:extLst>
          </p:cNvPr>
          <p:cNvSpPr txBox="1"/>
          <p:nvPr/>
        </p:nvSpPr>
        <p:spPr>
          <a:xfrm>
            <a:off x="356462" y="5657671"/>
            <a:ext cx="65402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1500" dirty="0"/>
              <a:t>The projects have received funding from the European Union's Horizon 2020 research and innovation programme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ADFCF2-6A49-A846-B8A1-85043F8E93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4" r="87034" b="31506"/>
          <a:stretch/>
        </p:blipFill>
        <p:spPr>
          <a:xfrm>
            <a:off x="166631" y="12700"/>
            <a:ext cx="1332854" cy="4697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A1204D-3531-C14E-A2A9-685A9BE4201C}"/>
              </a:ext>
            </a:extLst>
          </p:cNvPr>
          <p:cNvSpPr txBox="1"/>
          <p:nvPr/>
        </p:nvSpPr>
        <p:spPr>
          <a:xfrm>
            <a:off x="9868619" y="1349912"/>
            <a:ext cx="193009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highlight>
                  <a:srgbClr val="FFFF00"/>
                </a:highlight>
              </a:rPr>
              <a:t>Add</a:t>
            </a:r>
            <a:r>
              <a:rPr lang="cs-CZ" sz="2000" b="1" dirty="0" smtClean="0">
                <a:highlight>
                  <a:srgbClr val="FFFF00"/>
                </a:highlight>
              </a:rPr>
              <a:t> </a:t>
            </a:r>
            <a:r>
              <a:rPr lang="cs-CZ" sz="2000" b="1" dirty="0" err="1" smtClean="0">
                <a:highlight>
                  <a:srgbClr val="FFFF00"/>
                </a:highlight>
              </a:rPr>
              <a:t>your</a:t>
            </a:r>
            <a:r>
              <a:rPr lang="cs-CZ" sz="2000" b="1" dirty="0" smtClean="0">
                <a:highlight>
                  <a:srgbClr val="FFFF00"/>
                </a:highlight>
              </a:rPr>
              <a:t> </a:t>
            </a:r>
            <a:r>
              <a:rPr lang="en-GB" sz="2000" b="1" dirty="0" smtClean="0">
                <a:highlight>
                  <a:srgbClr val="FFFF00"/>
                </a:highlight>
              </a:rPr>
              <a:t>LOGO</a:t>
            </a:r>
            <a:r>
              <a:rPr lang="cs-CZ" sz="2000" b="1" dirty="0" smtClean="0">
                <a:highlight>
                  <a:srgbClr val="FFFF00"/>
                </a:highlight>
              </a:rPr>
              <a:t> </a:t>
            </a:r>
            <a:r>
              <a:rPr lang="cs-CZ" sz="2000" b="1" dirty="0" err="1" smtClean="0">
                <a:highlight>
                  <a:srgbClr val="FFFF00"/>
                </a:highlight>
              </a:rPr>
              <a:t>or</a:t>
            </a:r>
            <a:r>
              <a:rPr lang="cs-CZ" sz="2000" b="1" dirty="0" smtClean="0">
                <a:highlight>
                  <a:srgbClr val="FFFF00"/>
                </a:highlight>
              </a:rPr>
              <a:t> </a:t>
            </a:r>
            <a:r>
              <a:rPr lang="cs-CZ" sz="2000" b="1" dirty="0" err="1" smtClean="0">
                <a:highlight>
                  <a:srgbClr val="FFFF00"/>
                </a:highlight>
              </a:rPr>
              <a:t>delete</a:t>
            </a:r>
            <a:endParaRPr lang="en-GB" sz="2000" b="1" dirty="0">
              <a:highlight>
                <a:srgbClr val="FFFF00"/>
              </a:highlight>
            </a:endParaRPr>
          </a:p>
        </p:txBody>
      </p:sp>
      <p:pic>
        <p:nvPicPr>
          <p:cNvPr id="11" name="Picture 10" descr="A picture containing plant, flower, sunflower&#10;&#10;Description automatically generated">
            <a:extLst>
              <a:ext uri="{FF2B5EF4-FFF2-40B4-BE49-F238E27FC236}">
                <a16:creationId xmlns:a16="http://schemas.microsoft.com/office/drawing/2014/main" xmlns="" id="{A73A469C-0B7B-2D44-A674-8CDFB24E0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054" y="6028357"/>
            <a:ext cx="549934" cy="36662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40" y="438548"/>
            <a:ext cx="55911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3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</Words>
  <Application>Microsoft Office PowerPoint</Application>
  <PresentationFormat>Vlastní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Trilateral Account</dc:creator>
  <cp:lastModifiedBy>hana.tenglerova</cp:lastModifiedBy>
  <cp:revision>7</cp:revision>
  <dcterms:created xsi:type="dcterms:W3CDTF">2021-04-16T06:31:36Z</dcterms:created>
  <dcterms:modified xsi:type="dcterms:W3CDTF">2021-05-12T09:12:32Z</dcterms:modified>
</cp:coreProperties>
</file>